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7/5/2016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Independence Day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Right of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Governments, long established, should not be changed for light and transient causes…</a:t>
            </a:r>
          </a:p>
          <a:p>
            <a:endParaRPr lang="en-US" dirty="0" smtClean="0"/>
          </a:p>
          <a:p>
            <a:r>
              <a:rPr lang="en-US" dirty="0" smtClean="0"/>
              <a:t>But when a long train of abuses…evinces a design to reduce you under absolute Despotism, it is your right…it is your duty, to throw off such Government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#MURICA!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Jefferson states: if your government is being tyrannical, or abusive, you have the right to rebel and overthrow that government</a:t>
            </a:r>
          </a:p>
          <a:p>
            <a:endParaRPr lang="en-US" u="sng" dirty="0" smtClean="0"/>
          </a:p>
          <a:p>
            <a:r>
              <a:rPr lang="en-US" dirty="0" smtClean="0"/>
              <a:t>The rest of the Declaration of Independence is a list of reasons why the </a:t>
            </a:r>
            <a:r>
              <a:rPr lang="en-US" smtClean="0"/>
              <a:t>colonies are </a:t>
            </a:r>
            <a:r>
              <a:rPr lang="en-US" dirty="0" smtClean="0"/>
              <a:t>rebelling against Great Britain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Independence Day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Declaration of Independence is finished and approved on July 2, 1776</a:t>
            </a:r>
          </a:p>
          <a:p>
            <a:endParaRPr lang="en-US" dirty="0" smtClean="0"/>
          </a:p>
          <a:p>
            <a:r>
              <a:rPr lang="en-US" dirty="0" smtClean="0"/>
              <a:t>Two more days pass before it is signed and announced to the world</a:t>
            </a:r>
          </a:p>
          <a:p>
            <a:endParaRPr lang="en-US" dirty="0" smtClean="0"/>
          </a:p>
          <a:p>
            <a:r>
              <a:rPr lang="en-US" u="sng" dirty="0" smtClean="0"/>
              <a:t>The United States of America is formed July 4, 1776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4656074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52400"/>
            <a:ext cx="5486400" cy="6507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7302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09811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Declaration of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one small (</a:t>
            </a:r>
            <a:r>
              <a:rPr lang="en-US" dirty="0" smtClean="0"/>
              <a:t>well, </a:t>
            </a:r>
            <a:r>
              <a:rPr lang="en-US" dirty="0" smtClean="0"/>
              <a:t>huge problem) with the Declaration of Independence</a:t>
            </a:r>
          </a:p>
          <a:p>
            <a:endParaRPr lang="en-US" dirty="0" smtClean="0"/>
          </a:p>
          <a:p>
            <a:r>
              <a:rPr lang="en-US" dirty="0" smtClean="0"/>
              <a:t>“Life, </a:t>
            </a:r>
            <a:r>
              <a:rPr lang="en-US" i="1" dirty="0" smtClean="0"/>
              <a:t>Liberty</a:t>
            </a:r>
            <a:r>
              <a:rPr lang="en-US" dirty="0" smtClean="0"/>
              <a:t>, and the Pursuit of Happiness”:</a:t>
            </a:r>
          </a:p>
          <a:p>
            <a:endParaRPr lang="en-US" dirty="0" smtClean="0"/>
          </a:p>
          <a:p>
            <a:r>
              <a:rPr lang="en-US" dirty="0" smtClean="0"/>
              <a:t>Close to 20% of the American population are slaves</a:t>
            </a:r>
          </a:p>
          <a:p>
            <a:pPr lvl="1"/>
            <a:r>
              <a:rPr lang="en-US" dirty="0" smtClean="0"/>
              <a:t>Do the words of the Declaration apply to them as well?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Day of Judgment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Virtually all of the Founding Fathers owned slaves:</a:t>
            </a:r>
          </a:p>
          <a:p>
            <a:pPr lvl="1"/>
            <a:r>
              <a:rPr lang="en-US" dirty="0" smtClean="0"/>
              <a:t>Jefferson himself owned 100</a:t>
            </a:r>
          </a:p>
          <a:p>
            <a:pPr lvl="1"/>
            <a:r>
              <a:rPr lang="en-US" dirty="0" smtClean="0"/>
              <a:t>Washington owned 200</a:t>
            </a:r>
          </a:p>
          <a:p>
            <a:endParaRPr lang="en-US" dirty="0" smtClean="0"/>
          </a:p>
          <a:p>
            <a:r>
              <a:rPr lang="en-US" dirty="0" smtClean="0"/>
              <a:t>Jefferson wrote a provision in the Declaration of Independence calling for the abolition of slavery</a:t>
            </a:r>
          </a:p>
          <a:p>
            <a:pPr lvl="1"/>
            <a:r>
              <a:rPr lang="en-US" dirty="0" smtClean="0"/>
              <a:t>The Founders compromised: to get southern colonies to vote for independence, they took the provision 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Trouble Ahead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Adams </a:t>
            </a:r>
            <a:r>
              <a:rPr lang="en-US" dirty="0" smtClean="0"/>
              <a:t>is one of the few founding fathers who actively campaigned against slavery</a:t>
            </a:r>
          </a:p>
          <a:p>
            <a:pPr lvl="1"/>
            <a:r>
              <a:rPr lang="en-US" dirty="0" smtClean="0"/>
              <a:t>Refused to compromise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Warned the Continental Congress that this issue would come back to tear the Union apart</a:t>
            </a:r>
          </a:p>
          <a:p>
            <a:pPr lvl="1"/>
            <a:r>
              <a:rPr lang="en-US" dirty="0" smtClean="0"/>
              <a:t>“History will not judge us kindly.” –John Adams</a:t>
            </a:r>
            <a:endParaRPr lang="en-US" dirty="0"/>
          </a:p>
        </p:txBody>
      </p:sp>
      <p:pic>
        <p:nvPicPr>
          <p:cNvPr id="3074" name="Picture 2" descr="http://metonymymedia.com/wp-content/uploads/2014/07/william-daniels-john-adam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65175"/>
            <a:ext cx="3819525" cy="464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Hang Together or </a:t>
            </a:r>
            <a:br>
              <a:rPr lang="en-US" dirty="0" smtClean="0"/>
            </a:br>
            <a:r>
              <a:rPr lang="en-US" dirty="0" smtClean="0"/>
              <a:t>Hang Separately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r>
              <a:rPr lang="en-US" u="sng" dirty="0" smtClean="0"/>
              <a:t>The Declaration of Independence was an act of treason against the British Crown</a:t>
            </a:r>
          </a:p>
          <a:p>
            <a:pPr lvl="1"/>
            <a:r>
              <a:rPr lang="en-US" dirty="0" smtClean="0"/>
              <a:t>Many people did not even consider themselves “American,” rather, they considered themselves to be British</a:t>
            </a:r>
          </a:p>
          <a:p>
            <a:endParaRPr lang="en-US" dirty="0" smtClean="0"/>
          </a:p>
          <a:p>
            <a:r>
              <a:rPr lang="en-US" dirty="0" smtClean="0"/>
              <a:t>All fifty-five signers of the Declaration would be hanged for treason if any of them were caught</a:t>
            </a:r>
          </a:p>
          <a:p>
            <a:pPr lvl="1"/>
            <a:r>
              <a:rPr lang="en-US" dirty="0" smtClean="0"/>
              <a:t>Their only hope now: win the war at all costs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Towards Independence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January, 1776</a:t>
            </a:r>
          </a:p>
          <a:p>
            <a:pPr lvl="1"/>
            <a:r>
              <a:rPr lang="en-US" dirty="0" smtClean="0"/>
              <a:t>As Washington and Knox struggle to organize the new Continental Army…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…a 39 year old writer named Thomas Paine sets fire to the American imagination with a booklet called </a:t>
            </a:r>
            <a:r>
              <a:rPr lang="en-US" i="1" dirty="0" smtClean="0"/>
              <a:t>Common Sense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28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Common Sense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Paine’s </a:t>
            </a:r>
            <a:r>
              <a:rPr lang="en-US" i="1" u="sng" dirty="0" smtClean="0"/>
              <a:t>Common Sense</a:t>
            </a:r>
            <a:endParaRPr lang="en-US" u="sng" dirty="0" smtClean="0"/>
          </a:p>
          <a:p>
            <a:pPr lvl="1"/>
            <a:r>
              <a:rPr lang="en-US" dirty="0" smtClean="0"/>
              <a:t>It made no sense for an island to rule a continent</a:t>
            </a:r>
          </a:p>
          <a:p>
            <a:pPr lvl="1"/>
            <a:r>
              <a:rPr lang="en-US" dirty="0" smtClean="0"/>
              <a:t>America is not a “British Nation” but composed of people from all over</a:t>
            </a:r>
          </a:p>
          <a:p>
            <a:pPr lvl="1"/>
            <a:r>
              <a:rPr lang="en-US" u="sng" dirty="0" smtClean="0"/>
              <a:t>Britain’s treatment of the colonies was so poor that independence was necessary</a:t>
            </a:r>
            <a:endParaRPr lang="en-US" u="sng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https://s-media-cache-ak0.pinimg.com/236x/e1/b9/ed/e1b9ede413d7d75b00af68cfe755642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38" y="1770501"/>
            <a:ext cx="3842662" cy="47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Great Debate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national debate began, with sides arguing passionately for and against independence</a:t>
            </a:r>
          </a:p>
          <a:p>
            <a:endParaRPr lang="en-US" dirty="0" smtClean="0"/>
          </a:p>
          <a:p>
            <a:r>
              <a:rPr lang="en-US" dirty="0" smtClean="0"/>
              <a:t>Even Congress was divided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399"/>
            <a:ext cx="3505200" cy="549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Adams, Jefferson, and Franklin</a:t>
            </a:r>
            <a:endParaRPr lang="en-US" dirty="0"/>
          </a:p>
        </p:txBody>
      </p:sp>
      <p:pic>
        <p:nvPicPr>
          <p:cNvPr id="2050" name="Picture 2" descr="http://images.playbill.com/photos/johnadams460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550" y="1828800"/>
            <a:ext cx="6896100" cy="479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67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Committee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John Adams, Benjamin Franklin, and Thomas Jefferson agreed to write a “statement on independency” </a:t>
            </a:r>
          </a:p>
          <a:p>
            <a:r>
              <a:rPr lang="en-US" dirty="0" smtClean="0"/>
              <a:t>Everyone wanted Adams to write it…</a:t>
            </a:r>
          </a:p>
          <a:p>
            <a:r>
              <a:rPr lang="en-US" dirty="0" smtClean="0"/>
              <a:t>Adams however had a special talent…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4114800" cy="5489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Adams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John Adams was very good at recognizing the talents in others:</a:t>
            </a:r>
          </a:p>
          <a:p>
            <a:pPr lvl="1"/>
            <a:r>
              <a:rPr lang="en-US" dirty="0" smtClean="0"/>
              <a:t>It was Adams who nominated George Washington to serve as commander-in-chief</a:t>
            </a:r>
          </a:p>
          <a:p>
            <a:pPr lvl="1"/>
            <a:r>
              <a:rPr lang="en-US" dirty="0" smtClean="0"/>
              <a:t>Adams had the wisdom to marry a woman, Abigail, who he realized was his intellectual equal (and in many ways smarter than he was)</a:t>
            </a:r>
          </a:p>
          <a:p>
            <a:pPr lvl="1"/>
            <a:r>
              <a:rPr lang="en-US" dirty="0" smtClean="0"/>
              <a:t>Recognized that Thomas Jefferson was a better writer and should draft the statement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Unalienable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UNALIENABLE RIGHTS</a:t>
            </a:r>
            <a:r>
              <a:rPr lang="en-US" b="1" u="sng" dirty="0" smtClean="0"/>
              <a:t>: these are rights so fundamental and basic they cannot be taken away from you</a:t>
            </a:r>
          </a:p>
          <a:p>
            <a:pPr lvl="1"/>
            <a:r>
              <a:rPr lang="en-US" u="sng" dirty="0" smtClean="0"/>
              <a:t>In the new United States your unalienable rights are life, liberty, and the pursuit of happiness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Consent of the Governed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THE CONSENT OF THE GOVERNED</a:t>
            </a:r>
            <a:r>
              <a:rPr lang="en-US" b="1" i="1" u="sng" dirty="0" smtClean="0"/>
              <a:t>:</a:t>
            </a:r>
            <a:r>
              <a:rPr lang="en-US" b="1" u="sng" dirty="0" smtClean="0"/>
              <a:t> government gets its power from the PERMISSION OF THE PEOPLE and </a:t>
            </a:r>
            <a:r>
              <a:rPr lang="en-US" b="1" i="1" u="sng" dirty="0"/>
              <a:t>t</a:t>
            </a:r>
            <a:r>
              <a:rPr lang="en-US" b="1" i="1" u="sng" dirty="0" smtClean="0"/>
              <a:t>he people have the right to take this permission away</a:t>
            </a:r>
            <a:r>
              <a:rPr lang="en-US" b="1" i="1" u="sng" dirty="0"/>
              <a:t>.</a:t>
            </a:r>
            <a:endParaRPr lang="en-US" b="1" i="1" u="sng" dirty="0" smtClean="0"/>
          </a:p>
          <a:p>
            <a:endParaRPr lang="en-US" b="1" i="1" u="sng" dirty="0" smtClean="0"/>
          </a:p>
          <a:p>
            <a:r>
              <a:rPr lang="en-US" b="1" i="1" dirty="0" smtClean="0"/>
              <a:t>That whenever any form of government becomes destructive of these ends, it is the right of the people to alter or to abolish it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4633</TotalTime>
  <Words>703</Words>
  <Application>Microsoft Office PowerPoint</Application>
  <PresentationFormat>On-screen Show (4:3)</PresentationFormat>
  <Paragraphs>79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Consolas</vt:lpstr>
      <vt:lpstr>Corbel</vt:lpstr>
      <vt:lpstr>Wingdings</vt:lpstr>
      <vt:lpstr>Wingdings 2</vt:lpstr>
      <vt:lpstr>Wingdings 3</vt:lpstr>
      <vt:lpstr>Default Theme</vt:lpstr>
      <vt:lpstr>Independence Day</vt:lpstr>
      <vt:lpstr>Towards Independence</vt:lpstr>
      <vt:lpstr>Common Sense</vt:lpstr>
      <vt:lpstr>The Great Debate</vt:lpstr>
      <vt:lpstr>Adams, Jefferson, and Franklin</vt:lpstr>
      <vt:lpstr>The Committee</vt:lpstr>
      <vt:lpstr>John Adams</vt:lpstr>
      <vt:lpstr>Unalienable Rights</vt:lpstr>
      <vt:lpstr>The Consent of the Governed</vt:lpstr>
      <vt:lpstr>The Right of Revolution</vt:lpstr>
      <vt:lpstr>#MURICA!</vt:lpstr>
      <vt:lpstr>Independence Day</vt:lpstr>
      <vt:lpstr>PowerPoint Presentation</vt:lpstr>
      <vt:lpstr>PowerPoint Presentation</vt:lpstr>
      <vt:lpstr>PowerPoint Presentation</vt:lpstr>
      <vt:lpstr>Declaration of Independence</vt:lpstr>
      <vt:lpstr>Day of Judgment</vt:lpstr>
      <vt:lpstr>Trouble Ahead</vt:lpstr>
      <vt:lpstr>Hang Together or  Hang Separately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Independence Day</dc:title>
  <dc:creator>Lawrence Ashley Staten</dc:creator>
  <cp:lastModifiedBy>Lawrence Staten</cp:lastModifiedBy>
  <cp:revision>19</cp:revision>
  <dcterms:created xsi:type="dcterms:W3CDTF">2011-11-27T01:59:03Z</dcterms:created>
  <dcterms:modified xsi:type="dcterms:W3CDTF">2016-07-05T20:14:13Z</dcterms:modified>
</cp:coreProperties>
</file>